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E370-B741-4635-8234-3936B4EF3560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E370-B741-4635-8234-3936B4EF3560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E370-B741-4635-8234-3936B4EF3560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E370-B741-4635-8234-3936B4EF3560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E370-B741-4635-8234-3936B4EF3560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E370-B741-4635-8234-3936B4EF3560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E370-B741-4635-8234-3936B4EF3560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E370-B741-4635-8234-3936B4EF3560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E370-B741-4635-8234-3936B4EF3560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E370-B741-4635-8234-3936B4EF3560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E370-B741-4635-8234-3936B4EF3560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DE370-B741-4635-8234-3936B4EF3560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220D2-2B1F-465A-8FD7-18E40B2E272E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5229200"/>
            <a:ext cx="4750296" cy="864096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  <a:latin typeface="Futura Md BT" pitchFamily="34" charset="0"/>
              </a:rPr>
              <a:t>Presentation Title Here</a:t>
            </a:r>
            <a:endParaRPr lang="en-US" sz="3200" dirty="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1184176" cy="576064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bg1"/>
                </a:solidFill>
                <a:latin typeface="Futura Md BT" pitchFamily="34" charset="0"/>
              </a:rPr>
              <a:t>Logo</a:t>
            </a:r>
            <a:endParaRPr lang="en-US" sz="2400" dirty="0">
              <a:solidFill>
                <a:schemeClr val="bg1"/>
              </a:solidFill>
              <a:latin typeface="Futura Md BT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Futura Md BT" pitchFamily="34" charset="0"/>
              </a:rPr>
              <a:t>Second Page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Futura Md BT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</Words>
  <Application>Microsoft Office PowerPoint</Application>
  <PresentationFormat>Presentación en pantalla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Тема Office</vt:lpstr>
      <vt:lpstr>Presentation Title Here</vt:lpstr>
      <vt:lpstr>Second Page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1</dc:creator>
  <cp:lastModifiedBy>Mariajose</cp:lastModifiedBy>
  <cp:revision>3</cp:revision>
  <dcterms:created xsi:type="dcterms:W3CDTF">2013-08-06T09:18:45Z</dcterms:created>
  <dcterms:modified xsi:type="dcterms:W3CDTF">2013-09-07T18:08:55Z</dcterms:modified>
</cp:coreProperties>
</file>