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A00"/>
    <a:srgbClr val="4E0233"/>
    <a:srgbClr val="1D3A00"/>
    <a:srgbClr val="00CC99"/>
    <a:srgbClr val="66FFCC"/>
    <a:srgbClr val="007033"/>
    <a:srgbClr val="FE9202"/>
    <a:srgbClr val="CC0099"/>
    <a:srgbClr val="6C1A00"/>
    <a:srgbClr val="E7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494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3182570"/>
            <a:ext cx="7940660" cy="106893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4251505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08225"/>
            <a:ext cx="8246070" cy="2901396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433880"/>
            <a:ext cx="610820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197405"/>
            <a:ext cx="610820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3029865"/>
            <a:ext cx="7635250" cy="1221640"/>
          </a:xfrm>
        </p:spPr>
        <p:txBody>
          <a:bodyPr/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098800"/>
            <a:ext cx="7635250" cy="610820"/>
          </a:xfrm>
        </p:spPr>
        <p:txBody>
          <a:bodyPr>
            <a:normAutofit/>
          </a:bodyPr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39290"/>
            <a:ext cx="8246070" cy="916230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5" y="433880"/>
            <a:ext cx="6108200" cy="725349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350110"/>
            <a:ext cx="6108200" cy="3511061"/>
          </a:xfrm>
        </p:spPr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91995"/>
            <a:ext cx="8093365" cy="916230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6879" y="1960929"/>
            <a:ext cx="4040188" cy="479822"/>
          </a:xfrm>
        </p:spPr>
        <p:txBody>
          <a:bodyPr/>
          <a:lstStyle/>
          <a:p>
            <a:r>
              <a:rPr lang="en-US" dirty="0"/>
              <a:t>Product 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9" y="2433326"/>
            <a:ext cx="4040188" cy="2276294"/>
          </a:xfrm>
        </p:spPr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960929"/>
            <a:ext cx="4041775" cy="479822"/>
          </a:xfrm>
        </p:spPr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433326"/>
            <a:ext cx="4041775" cy="2276294"/>
          </a:xfrm>
        </p:spPr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2020-02-13T09:32:38Z</dcterms:modified>
</cp:coreProperties>
</file>